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0" autoAdjust="0"/>
  </p:normalViewPr>
  <p:slideViewPr>
    <p:cSldViewPr>
      <p:cViewPr varScale="1">
        <p:scale>
          <a:sx n="55" d="100"/>
          <a:sy n="55" d="100"/>
        </p:scale>
        <p:origin x="-1482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FF671-2395-41BB-AFE8-C66F06A94DD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DAAEC-D41E-4D48-AFE5-6EA14987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97720" y="4733503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31431" y="4733503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20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4350" y="6555991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1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2209" y="2906960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6160" y="2906960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42900" y="1930402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amarkzh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0808" y="1763688"/>
            <a:ext cx="3456384" cy="42190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372200"/>
            <a:ext cx="685800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ТЕОРИЯ ЭВОЛЮЦИИ</a:t>
            </a:r>
            <a:endParaRPr lang="ru-RU" sz="4400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755576"/>
            <a:ext cx="685800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ПРЕЗЕНТАЦИЯ НА ТЕМУ</a:t>
            </a:r>
            <a:endParaRPr lang="ru-RU" sz="4400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5302" y="7596336"/>
            <a:ext cx="2928302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Ученицы 11-А класса</a:t>
            </a:r>
          </a:p>
          <a:p>
            <a:pPr algn="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ХОШ № 25</a:t>
            </a:r>
          </a:p>
          <a:p>
            <a:pPr algn="r"/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Тамановой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Дарьи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6952" y="8805446"/>
            <a:ext cx="754694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2013 г.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03725_PH055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2816" y="827584"/>
            <a:ext cx="3171825" cy="4000500"/>
          </a:xfrm>
          <a:prstGeom prst="round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652120"/>
            <a:ext cx="6858000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 конец жизни Ламарк ослеп и, всеми забытый, умер 18 декабря 1829 года 85 лет от роду. С ним оставалась лишь его дочь 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Корнелия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Она заботилась о нем до самой смерти и писала под его диктовку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ru-RU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76px-LamarckStatu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28800" y="3102730"/>
            <a:ext cx="3600400" cy="5745320"/>
          </a:xfrm>
          <a:prstGeom prst="round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680" y="467544"/>
            <a:ext cx="5760640" cy="255454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 1909 году, в столетнюю годовщину выхода в свет «Философии зоологии», в Париже был торжественно открыт памятник Ламарку. На одном из барельефов памятника изображён Ламарк в старости, потерявший зрение. Он сидит в кресле, а его дочь, стоя рядом, говорит ему: «Потомство будет восхищаться Вами, отец, оно отомстит за Вас».</a:t>
            </a:r>
            <a:endParaRPr lang="ru-RU" sz="2000" i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ol11_t29_prez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33056" y="4211960"/>
            <a:ext cx="2748676" cy="3556645"/>
          </a:xfrm>
          <a:prstGeom prst="round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6672" y="323528"/>
            <a:ext cx="5904656" cy="34163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Жан-Батист де Моне шевалье де Ламарк родился 1 августа 1744 года во Франции, в небольшом местечке. Он был одиннадцатым ребенком в обедневшей аристократической семье. В 1779 году его избрали членом Парижской академии наук. В Академии он с успехом продолжал заниматься ботаникой и приобрел большой авторитет в этой науке. В 1781 году его назначили главным ботаником французского короля. Прошло немало времени, Ламарк состарился, перешагнул рубеж в шестьдесят лет. Он знал теперь о животных и растениях почти все, что было известно науке того времени. 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664" y="3851920"/>
            <a:ext cx="3528392" cy="507831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Ламарк решил написать такую книгу, в которой не описывались бы отдельные организмы, а были бы разъяснены законы развития живой природы. Ламарк задумал показать, как появились животные и растения, как они изменялись и развивались и как достигли современного состояния. Говоря языком науки, он захотел показать, что животные и растения не созданы такими, каковы они есть, а развивались в силу естественных законов природы, т. е. показать эволюцию органического мира.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0688" y="539552"/>
            <a:ext cx="5616624" cy="44012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была нелегкая задача. Лишь немногие ученые до Ламарка высказывали догадки об изменяемости видов, но только Ламарку с его колоссальным запасом знаний удалось разрешить эту задачу. Поэтому Ламарк заслуженно считается творцом первой эволюционной теории.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mart19-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0688" y="5148064"/>
            <a:ext cx="5544616" cy="3458256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am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2856" y="4716016"/>
            <a:ext cx="2520280" cy="4083492"/>
          </a:xfrm>
          <a:prstGeom prst="round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4704" y="683568"/>
            <a:ext cx="5256583" cy="37856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Свою революционную книгу Ламарк напечатал в 1809 году и назвал ее «Философия зоологии», хотя там речь идет не только о животных, но и о всей живой природе. Не следует думать, что все интересовавшиеся в то время наукой обрадовались этой книге и поняли, что Ламарк поставил перед учеными великую задачу. В истории науки часто бывало, что великие идеи оставались современникам непонятными и получали признание лишь много лет спустя.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2-011-19-ve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2656" y="395536"/>
            <a:ext cx="6120680" cy="3764488"/>
          </a:xfrm>
          <a:prstGeom prst="round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680" y="4644008"/>
            <a:ext cx="5904655" cy="37856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теории Ламарка заключается в том, что животные и растения не всегда были такими, какими мы их видим теперь. В давно прошедшие времена они были устроены иначе и гораздо проще, чем теперь. Жизнь на Земле возникла естественным путем в виде очень простых организмов. С течением времени они постепенно изменялись, совершенствовались, пока не дошли до современного, знакомого нам состояния Таким образом, все живые существа происходят от непохожих на них предков, более просто и примитивно устроенных.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95537"/>
            <a:ext cx="6857999" cy="21544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Отчего же органический мир, или, иначе говоря, все животные и растения, не стоял неподвижно, как часы без завода, а двигался вперед, развивался, изменялся, как изменяется и теперь? Ламарк дал ответ и на этот вопрос.</a:t>
            </a:r>
          </a:p>
          <a:p>
            <a:pPr algn="ct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71800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Он приводит два основных закона эволюции: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563888"/>
            <a:ext cx="6858000" cy="233910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закон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всякого животного, не достигшего предела своего развития, более частое и более длительное употребление какого-нибудь органа укрепляет мало-помалу этот орган, развивает и увеличивает его и придает ему силу, соразмерную длительности употребления, между тем как постоянное неупотребление того или иного органа постепенно ослабляет его, приводит к упадку, непрерывно уменьшает его способности и, наконец, вызывает его исчезновение.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372200"/>
            <a:ext cx="6858000" cy="233910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Второй закон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Все, что природа заставила особей приобрести или утратить под влиянием условий, в которых с давних пор пребывает их порода, и, следовательно, под влиянием преобладания употребления или неупотребления той или иной части (тела), — все это природа сохраняет путем размножения у новых особей, которые происходят от первых, при условии, если приобретенные изменения общи обоим полам или тем особям, от которых новые особи произошли».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Jean-baptiste_lamarck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2736" y="1619672"/>
            <a:ext cx="4608512" cy="3133725"/>
          </a:xfrm>
          <a:prstGeom prst="round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0688" y="251520"/>
            <a:ext cx="5472608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Совершенствуя и уточняя свою теорию, Ламарк во «Введении» к «Естественной истории беспозвоночных» дал новую, несколько расширенную редакцию своих законов эволюции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04048"/>
            <a:ext cx="6858000" cy="40934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«1.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Жизнь свойственными ей силами стремится непрерывно увеличивать объем всех своих тел и расширять размеры их до пределов, установленных ею.</a:t>
            </a:r>
          </a:p>
          <a:p>
            <a:pPr algn="ct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  Образование нового органа в теле животного происходит от новой появившейся и продолжающей чувствоваться потребности и от нового движения, которое эта потребность порождает и поддерживает.</a:t>
            </a:r>
          </a:p>
          <a:p>
            <a:pPr algn="ct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  Развитие органов и сила их действия всегда зависит от употребления этих органов.</a:t>
            </a:r>
          </a:p>
          <a:p>
            <a:pPr algn="ct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  Все, что приобретено, отмечено или изменено в организации индивидуумов в течение их жизни, сохраняется путем генерации и передается новым видам, которые происходят от тех, кто испытал это изменение».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90120211_gan-batist-le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40" y="2987824"/>
            <a:ext cx="2880320" cy="4167535"/>
          </a:xfrm>
          <a:prstGeom prst="round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23528"/>
            <a:ext cx="6858000" cy="28623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Ламарк иллюстрировал свое теоретическое построение примерами.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 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«Птица, которую влечет к воде потребность найти добычу, необходимую ей для поддержания жизни, растопыривает пальцы ног, когда хочет грести и двигаться по поверхности воды. Благодаря этим непрерывно повторяющимся движениям пальцев кожа ,  соединяющая пальцы у их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                 оснований, приобретает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8960" y="3131840"/>
            <a:ext cx="3789040" cy="39703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привычку растягиваться. Так, с течением времени образовались» те широкие перепонки между пальцами ног, которые мы видим теперь у уток, гусей и т д.».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«...Береговая птица, не любящая плавать, но которая все же вынуждена отыскивать пищу у самого берега, постоянно подвергается опасности погрузиться в ил. И вот, стремясь избегнуть необходимости окунать тело в воду, птица делает всяческие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9" y="7164288"/>
            <a:ext cx="6597351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усилия, чтобы вытянуть и удлинить свои ноги. В результате длительной привычки, усвоенной данной птицей и прочими особями ее породы, постоянно вытягивать и удлинять ноги, все особи этой породы как бы стоят на ходулях, так как мало-помалу у них образовались длинные голые ноги...»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c4b1fd330ce3affe87581c74e15e8f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4664" y="5508104"/>
            <a:ext cx="2448272" cy="3086497"/>
          </a:xfrm>
          <a:prstGeom prst="round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23528"/>
            <a:ext cx="6912767" cy="28623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...Ламарк считал, что изменения, которые растения и животные приобретают в течение жизни, наследственно закрепляются и передаются потомкам; ученые называют их модификациями.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Современники сочли доводы Ламарка противоречивыми и шаткими и не приняли его теорию. Однако некоторые идеи Ламарка до сих пор привлекают внимание леченых и в XX столетии дали начало нескольким неоламаркистским концепциям».</a:t>
            </a:r>
          </a:p>
          <a:p>
            <a:endParaRPr lang="ru-RU" dirty="0"/>
          </a:p>
        </p:txBody>
      </p:sp>
      <p:pic>
        <p:nvPicPr>
          <p:cNvPr id="6" name="Рисунок 5" descr="zhan-batist de m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0888" y="3203848"/>
            <a:ext cx="1944216" cy="2225047"/>
          </a:xfrm>
          <a:prstGeom prst="roundRect">
            <a:avLst/>
          </a:prstGeom>
        </p:spPr>
      </p:pic>
      <p:pic>
        <p:nvPicPr>
          <p:cNvPr id="7" name="Рисунок 6" descr="bio_kart_clip_image0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33056" y="5508104"/>
            <a:ext cx="2448271" cy="3090292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313</TotalTime>
  <Words>868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Dary</dc:creator>
  <cp:lastModifiedBy>10092012</cp:lastModifiedBy>
  <cp:revision>44</cp:revision>
  <dcterms:created xsi:type="dcterms:W3CDTF">2013-04-16T15:16:53Z</dcterms:created>
  <dcterms:modified xsi:type="dcterms:W3CDTF">2013-04-16T21:13:13Z</dcterms:modified>
</cp:coreProperties>
</file>